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77" d="100"/>
          <a:sy n="77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7DBA7-BF49-4421-A8F3-70E70A022AE2}" type="datetimeFigureOut">
              <a:rPr lang="en-NZ" smtClean="0"/>
              <a:t>22/05/2025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5D14-BFBA-4D88-BB7F-05B8393AF5D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75263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7DBA7-BF49-4421-A8F3-70E70A022AE2}" type="datetimeFigureOut">
              <a:rPr lang="en-NZ" smtClean="0"/>
              <a:t>22/05/2025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5D14-BFBA-4D88-BB7F-05B8393AF5D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03341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7DBA7-BF49-4421-A8F3-70E70A022AE2}" type="datetimeFigureOut">
              <a:rPr lang="en-NZ" smtClean="0"/>
              <a:t>22/05/2025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5D14-BFBA-4D88-BB7F-05B8393AF5D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98648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7DBA7-BF49-4421-A8F3-70E70A022AE2}" type="datetimeFigureOut">
              <a:rPr lang="en-NZ" smtClean="0"/>
              <a:t>22/05/2025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5D14-BFBA-4D88-BB7F-05B8393AF5D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2735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7DBA7-BF49-4421-A8F3-70E70A022AE2}" type="datetimeFigureOut">
              <a:rPr lang="en-NZ" smtClean="0"/>
              <a:t>22/05/2025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5D14-BFBA-4D88-BB7F-05B8393AF5D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44938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7DBA7-BF49-4421-A8F3-70E70A022AE2}" type="datetimeFigureOut">
              <a:rPr lang="en-NZ" smtClean="0"/>
              <a:t>22/05/2025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5D14-BFBA-4D88-BB7F-05B8393AF5D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27830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7DBA7-BF49-4421-A8F3-70E70A022AE2}" type="datetimeFigureOut">
              <a:rPr lang="en-NZ" smtClean="0"/>
              <a:t>22/05/2025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5D14-BFBA-4D88-BB7F-05B8393AF5D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93490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7DBA7-BF49-4421-A8F3-70E70A022AE2}" type="datetimeFigureOut">
              <a:rPr lang="en-NZ" smtClean="0"/>
              <a:t>22/05/2025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5D14-BFBA-4D88-BB7F-05B8393AF5D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85270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7DBA7-BF49-4421-A8F3-70E70A022AE2}" type="datetimeFigureOut">
              <a:rPr lang="en-NZ" smtClean="0"/>
              <a:t>22/05/2025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5D14-BFBA-4D88-BB7F-05B8393AF5D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59690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7DBA7-BF49-4421-A8F3-70E70A022AE2}" type="datetimeFigureOut">
              <a:rPr lang="en-NZ" smtClean="0"/>
              <a:t>22/05/2025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5D14-BFBA-4D88-BB7F-05B8393AF5D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44863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7DBA7-BF49-4421-A8F3-70E70A022AE2}" type="datetimeFigureOut">
              <a:rPr lang="en-NZ" smtClean="0"/>
              <a:t>22/05/2025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55D14-BFBA-4D88-BB7F-05B8393AF5D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67832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7DBA7-BF49-4421-A8F3-70E70A022AE2}" type="datetimeFigureOut">
              <a:rPr lang="en-NZ" smtClean="0"/>
              <a:t>22/05/2025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55D14-BFBA-4D88-BB7F-05B8393AF5D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142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helagh.Thomas@huttvalleydhb.org.nz" TargetMode="External"/><Relationship Id="rId7" Type="http://schemas.openxmlformats.org/officeDocument/2006/relationships/image" Target="../media/image4.png"/><Relationship Id="rId2" Type="http://schemas.openxmlformats.org/officeDocument/2006/relationships/hyperlink" Target="mailto:John.Barnacott@midcentraldhb.govt.nz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99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23156" y="435145"/>
            <a:ext cx="6096000" cy="651127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NZ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 Region Sterile Sciences Technician Education Forum</a:t>
            </a:r>
            <a:endParaRPr lang="en-NZ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NZ" sz="1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Z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NZ" sz="1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NZSSA is pleased to announce that we will be hosting a Central Regions education session with invited guest speakers and demonstrations from our friends at </a:t>
            </a:r>
            <a:r>
              <a:rPr lang="en-NZ" sz="14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Whiteley’s</a:t>
            </a:r>
            <a:r>
              <a:rPr lang="en-NZ" sz="1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ASP, </a:t>
            </a:r>
            <a:r>
              <a:rPr lang="en-NZ" sz="14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Intermed</a:t>
            </a:r>
            <a:r>
              <a:rPr lang="en-NZ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NZ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NZ" sz="14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Ebos</a:t>
            </a:r>
            <a:r>
              <a:rPr lang="en-NZ" sz="1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This year we have centralised the meeting in order for easier travel from the regions.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NZ" sz="1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When:  Saturday 19 July 2025</a:t>
            </a:r>
            <a:endParaRPr lang="en-NZ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NZ" sz="1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Time: 0900-12.30</a:t>
            </a:r>
            <a:endParaRPr lang="en-NZ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NZ" sz="1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Where: Boardroom, Gate 2, Palmerston North Hospital, </a:t>
            </a:r>
            <a:r>
              <a:rPr lang="en-NZ" sz="1400" b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Heretaunga</a:t>
            </a:r>
            <a:r>
              <a:rPr lang="en-NZ" sz="1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Street, Palmerston North.</a:t>
            </a:r>
            <a:endParaRPr lang="en-NZ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NZ" sz="1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Please RSVP  to: </a:t>
            </a:r>
            <a:endParaRPr lang="en-NZ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NZ" sz="1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John Barnacott -</a:t>
            </a:r>
            <a:r>
              <a:rPr lang="en-NZ" sz="1400" b="1" u="sng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John.Barnacott@midcentraldhb.govt.nz</a:t>
            </a:r>
            <a:r>
              <a:rPr lang="en-NZ" sz="1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or                         Shelagh Thomas – </a:t>
            </a:r>
            <a:r>
              <a:rPr lang="en-NZ" sz="1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Shelagh.Thomas@huttvalleydhb.org.nz</a:t>
            </a:r>
            <a:endParaRPr lang="en-NZ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NZ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Morning tea and light lunch provided.</a:t>
            </a:r>
            <a:endParaRPr lang="en-NZ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NZ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NZ" sz="1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Z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NZ" sz="1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look forward to seeing you all there on the day.</a:t>
            </a:r>
            <a:endParaRPr lang="en-NZ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08" y="1054599"/>
            <a:ext cx="2668044" cy="7810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9156" y="1054599"/>
            <a:ext cx="2830882" cy="7905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9156" y="6057900"/>
            <a:ext cx="2868460" cy="8001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208" y="6062662"/>
            <a:ext cx="2668044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779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116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3DHB ICT Department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Shelagh Thomas  [HVDHB]</dc:creator>
  <cp:lastModifiedBy>Shelagh Thomas  [HVDHB]</cp:lastModifiedBy>
  <cp:revision>3</cp:revision>
  <dcterms:created xsi:type="dcterms:W3CDTF">2025-05-21T23:11:11Z</dcterms:created>
  <dcterms:modified xsi:type="dcterms:W3CDTF">2025-05-22T00:03:36Z</dcterms:modified>
</cp:coreProperties>
</file>